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62" r:id="rId5"/>
    <p:sldId id="259" r:id="rId6"/>
    <p:sldId id="260" r:id="rId7"/>
    <p:sldId id="263" r:id="rId8"/>
    <p:sldId id="264" r:id="rId9"/>
    <p:sldId id="265" r:id="rId10"/>
    <p:sldId id="266" r:id="rId11"/>
    <p:sldId id="270" r:id="rId12"/>
    <p:sldId id="267" r:id="rId13"/>
    <p:sldId id="268" r:id="rId14"/>
    <p:sldId id="269" r:id="rId15"/>
    <p:sldId id="271" r:id="rId16"/>
    <p:sldId id="272" r:id="rId17"/>
    <p:sldId id="275" r:id="rId18"/>
    <p:sldId id="274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25" autoAdjust="0"/>
    <p:restoredTop sz="94660"/>
  </p:normalViewPr>
  <p:slideViewPr>
    <p:cSldViewPr snapToGrid="0">
      <p:cViewPr>
        <p:scale>
          <a:sx n="75" d="100"/>
          <a:sy n="75" d="100"/>
        </p:scale>
        <p:origin x="-408" y="-33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printerSettings" Target="printerSettings/printerSettings1.bin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2" name="Freeform 11"/>
          <p:cNvSpPr/>
          <p:nvPr/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Freeform 13"/>
          <p:cNvSpPr/>
          <p:nvPr/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Freeform 25"/>
          <p:cNvSpPr/>
          <p:nvPr/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Freeform 14"/>
          <p:cNvSpPr/>
          <p:nvPr/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891201" y="662656"/>
            <a:ext cx="9755187" cy="2766528"/>
          </a:xfrm>
        </p:spPr>
        <p:txBody>
          <a:bodyPr anchor="b">
            <a:normAutofit/>
          </a:bodyPr>
          <a:lstStyle>
            <a:lvl1pPr algn="r">
              <a:defRPr sz="8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983062" y="3505209"/>
            <a:ext cx="9755187" cy="550333"/>
          </a:xfrm>
        </p:spPr>
        <p:txBody>
          <a:bodyPr anchor="t">
            <a:noAutofit/>
          </a:bodyPr>
          <a:lstStyle>
            <a:lvl1pPr marL="0" indent="0" algn="r">
              <a:buNone/>
              <a:defRPr sz="28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4948541" y="4578463"/>
            <a:ext cx="6143653" cy="1163112"/>
          </a:xfrm>
        </p:spPr>
        <p:txBody>
          <a:bodyPr/>
          <a:lstStyle>
            <a:lvl1pPr algn="ctr">
              <a:defRPr sz="5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F7AFFB9B-9FB8-469E-96F9-4D32314110B6}" type="datetimeFigureOut">
              <a:rPr lang="en-US" dirty="0"/>
              <a:t>05/07/16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-5560" y="4883024"/>
            <a:ext cx="4047239" cy="1195538"/>
          </a:xfrm>
        </p:spPr>
        <p:txBody>
          <a:bodyPr vert="horz" lIns="91440" tIns="45720" rIns="91440" bIns="45720" rtlCol="0" anchor="ctr"/>
          <a:lstStyle>
            <a:lvl1pPr algn="r">
              <a:defRPr lang="en-US" sz="5400" dirty="0"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9851758" y="3832648"/>
            <a:ext cx="907186" cy="498470"/>
          </a:xfrm>
        </p:spPr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‹Nr.›</a:t>
            </a:fld>
            <a:endParaRPr lang="en-US" dirty="0"/>
          </a:p>
        </p:txBody>
      </p:sp>
      <p:sp>
        <p:nvSpPr>
          <p:cNvPr id="25" name="5-Point Star 24"/>
          <p:cNvSpPr/>
          <p:nvPr/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BDC27-E420-4878-9EE6-7B9656D6442A}" type="datetimeFigureOut">
              <a:rPr lang="en-US" dirty="0"/>
              <a:t>05/07/16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319348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3742267"/>
            <a:ext cx="10394707" cy="1639614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F47CF-67C9-420C-80A5-E2069FF0C2DF}" type="datetimeFigureOut">
              <a:rPr lang="en-US" dirty="0"/>
              <a:t>05/07/16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814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5088714" cy="3311189"/>
          </a:xfrm>
        </p:spPr>
        <p:txBody>
          <a:bodyPr anchor="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5993971" y="2063396"/>
            <a:ext cx="5086538" cy="3311189"/>
          </a:xfrm>
        </p:spPr>
        <p:txBody>
          <a:bodyPr anchor="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2DC73-F065-42F5-A9F2-D90B2E42A0B3}" type="datetimeFigureOut">
              <a:rPr lang="en-US" dirty="0"/>
              <a:t>05/07/16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115814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8356" y="2063396"/>
            <a:ext cx="4856158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802" y="2861733"/>
            <a:ext cx="5088712" cy="2512852"/>
          </a:xfrm>
        </p:spPr>
        <p:txBody>
          <a:bodyPr anchor="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8191" y="2063396"/>
            <a:ext cx="4864491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5993969" y="2861733"/>
            <a:ext cx="5088713" cy="2512852"/>
          </a:xfrm>
        </p:spPr>
        <p:txBody>
          <a:bodyPr anchor="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EA702-9B29-41CC-9BCC-3DF8A0D379FE}" type="datetimeFigureOut">
              <a:rPr lang="en-US" dirty="0"/>
              <a:t>05/07/16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649AC-CB8F-4FF1-9A34-5861C74DD0A7}" type="datetimeFigureOut">
              <a:rPr lang="en-US" dirty="0"/>
              <a:t>05/07/16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5CECA-2D3A-4680-9B49-752200DE467C}" type="datetimeFigureOut">
              <a:rPr lang="en-US" dirty="0"/>
              <a:t>05/07/16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643" y="685800"/>
            <a:ext cx="4126860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46132" y="685800"/>
            <a:ext cx="6034375" cy="4688785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642" y="2709052"/>
            <a:ext cx="4126861" cy="2665533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3BFE2-83B7-4B0A-B9D3-AB28331082B3}" type="datetimeFigureOut">
              <a:rPr lang="en-US" dirty="0"/>
              <a:t>05/07/16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6345302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82362" y="0"/>
            <a:ext cx="3598146" cy="507153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2709052"/>
            <a:ext cx="6345301" cy="2362481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F78E3-FDA3-4D28-AAA2-0B81F349A39D}" type="datetimeFigureOut">
              <a:rPr lang="en-US" dirty="0"/>
              <a:t>05/07/16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106333"/>
            <a:ext cx="10394708" cy="58884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801" y="685799"/>
            <a:ext cx="10392513" cy="319490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80" y="4702923"/>
            <a:ext cx="10394728" cy="682472"/>
          </a:xfrm>
        </p:spPr>
        <p:txBody>
          <a:bodyPr anchor="t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D2AC3-6A0B-4169-B1EA-E3AE8B351BDD}" type="datetimeFigureOut">
              <a:rPr lang="en-US" dirty="0"/>
              <a:t>05/07/16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902" cy="3194903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79" y="4106333"/>
            <a:ext cx="10394729" cy="127360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B9363-8B87-41B7-9F8E-64519CBB8F34}" type="datetimeFigureOut">
              <a:rPr lang="en-US" dirty="0"/>
              <a:t>05/07/16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1732" y="685800"/>
            <a:ext cx="9525020" cy="2916704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550264" y="3610032"/>
            <a:ext cx="8667956" cy="377768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4106334"/>
            <a:ext cx="10396882" cy="12682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F5746-5284-4951-9F37-7AE924EDBCB7}" type="datetimeFigureOut">
              <a:rPr lang="en-US" dirty="0"/>
              <a:t>05/07/16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685801" y="89262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73083" y="292282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23854"/>
            <a:ext cx="10394707" cy="2511835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247468"/>
            <a:ext cx="10394707" cy="114064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98B29-7265-4A65-A2A4-6703C057B7C1}" type="datetimeFigureOut">
              <a:rPr lang="en-US" dirty="0"/>
              <a:t>05/07/16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802" y="685800"/>
            <a:ext cx="10394706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802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462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234621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70380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770380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BA082-94DF-4C4B-A041-6624924AB0A8}" type="datetimeFigureOut">
              <a:rPr lang="en-US" dirty="0"/>
              <a:t>05/07/16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9184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780" y="2063395"/>
            <a:ext cx="3310128" cy="1536725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91840" y="4389287"/>
            <a:ext cx="3310128" cy="98529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741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235999" y="2063395"/>
            <a:ext cx="3310128" cy="1535237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235999" y="4389286"/>
            <a:ext cx="3310128" cy="98530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68944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768819" y="2063394"/>
            <a:ext cx="3310128" cy="153719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768819" y="4389284"/>
            <a:ext cx="3310128" cy="98530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686C4-3AB5-4E0C-86CA-FB108C350AA9}" type="datetimeFigureOut">
              <a:rPr lang="en-US" dirty="0"/>
              <a:t>05/07/16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2063396"/>
            <a:ext cx="10394707" cy="3311190"/>
          </a:xfrm>
        </p:spPr>
        <p:txBody>
          <a:bodyPr vert="eaVert" anchor="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F1211-4E0C-4AB3-B04F-585959BDAFE8}" type="datetimeFigureOut">
              <a:rPr lang="en-US" dirty="0"/>
              <a:t>05/07/16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5862" y="685800"/>
            <a:ext cx="2264646" cy="468878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685800"/>
            <a:ext cx="7904431" cy="4688785"/>
          </a:xfrm>
        </p:spPr>
        <p:txBody>
          <a:bodyPr vert="eaVert" anchor="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DECAF-D3BE-4069-9C78-642ECCD01477}" type="datetimeFigureOut">
              <a:rPr lang="en-US" dirty="0"/>
              <a:t>05/07/16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theme" Target="../theme/theme1.xml"/><Relationship Id="rId19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1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25397" y="0"/>
            <a:ext cx="12005350" cy="6644081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63396"/>
            <a:ext cx="10396883" cy="3311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C35BB1C6-BF8F-4481-8AB2-603A1C8A906A}" type="datetimeFigureOut">
              <a:rPr lang="en-US" dirty="0"/>
              <a:t>05/07/16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6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4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 smtClean="0"/>
              <a:t>Nuevo servicio de datos móviles</a:t>
            </a:r>
            <a:endParaRPr lang="es-MX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" dirty="0" smtClean="0"/>
              <a:t>Paquetes de voz y datos</a:t>
            </a:r>
            <a:endParaRPr lang="es-MX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387489">
            <a:off x="-41666" y="2083668"/>
            <a:ext cx="3382199" cy="2693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03619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80086" y="9519"/>
            <a:ext cx="7857680" cy="5579514"/>
          </a:xfrm>
        </p:spPr>
      </p:pic>
    </p:spTree>
    <p:extLst>
      <p:ext uri="{BB962C8B-B14F-4D97-AF65-F5344CB8AC3E}">
        <p14:creationId xmlns:p14="http://schemas.microsoft.com/office/powerpoint/2010/main" val="23035249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0900" y="838200"/>
            <a:ext cx="10083800" cy="4719637"/>
          </a:xfrm>
          <a:prstGeom prst="rect">
            <a:avLst/>
          </a:prstGeom>
        </p:spPr>
      </p:pic>
      <p:sp>
        <p:nvSpPr>
          <p:cNvPr id="3" name="2 Título"/>
          <p:cNvSpPr>
            <a:spLocks noGrp="1"/>
          </p:cNvSpPr>
          <p:nvPr>
            <p:ph type="title"/>
          </p:nvPr>
        </p:nvSpPr>
        <p:spPr>
          <a:xfrm>
            <a:off x="537818" y="488950"/>
            <a:ext cx="10396882" cy="698499"/>
          </a:xfrm>
        </p:spPr>
        <p:txBody>
          <a:bodyPr>
            <a:normAutofit fontScale="90000"/>
          </a:bodyPr>
          <a:lstStyle/>
          <a:p>
            <a:pPr algn="ctr"/>
            <a:r>
              <a:rPr lang="es-ES" dirty="0" smtClean="0"/>
              <a:t>Paquete de voz y datos</a:t>
            </a:r>
            <a:br>
              <a:rPr lang="es-ES" dirty="0" smtClean="0"/>
            </a:b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6359302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 rot="21420000">
            <a:off x="925069" y="1007037"/>
            <a:ext cx="9755187" cy="2766528"/>
          </a:xfrm>
        </p:spPr>
        <p:txBody>
          <a:bodyPr/>
          <a:lstStyle/>
          <a:p>
            <a:r>
              <a:rPr lang="es-ES" dirty="0"/>
              <a:t>Proceso para enviar </a:t>
            </a:r>
            <a:br>
              <a:rPr lang="es-ES" dirty="0"/>
            </a:br>
            <a:r>
              <a:rPr lang="es-ES" dirty="0"/>
              <a:t>paquetes o internet </a:t>
            </a:r>
            <a:endParaRPr lang="es-MX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 rot="21420000">
            <a:off x="983062" y="3825834"/>
            <a:ext cx="9755187" cy="550333"/>
          </a:xfrm>
        </p:spPr>
        <p:txBody>
          <a:bodyPr/>
          <a:lstStyle/>
          <a:p>
            <a:r>
              <a:rPr lang="es-ES" dirty="0" smtClean="0"/>
              <a:t>Manual para portal vía sitio web</a:t>
            </a:r>
            <a:endParaRPr lang="es-MX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406284">
            <a:off x="304463" y="3356061"/>
            <a:ext cx="1341764" cy="1341764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397758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25839"/>
          <a:stretch/>
        </p:blipFill>
        <p:spPr bwMode="auto">
          <a:xfrm>
            <a:off x="949683" y="1257884"/>
            <a:ext cx="9733354" cy="395666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5" name="15 Cuadro de texto"/>
          <p:cNvSpPr txBox="1"/>
          <p:nvPr/>
        </p:nvSpPr>
        <p:spPr>
          <a:xfrm>
            <a:off x="2607270" y="605610"/>
            <a:ext cx="5622326" cy="528708"/>
          </a:xfrm>
          <a:prstGeom prst="rect">
            <a:avLst/>
          </a:prstGeom>
          <a:solidFill>
            <a:schemeClr val="lt1"/>
          </a:solidFill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s-MX" sz="24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Selecciona en el menú, el icono de Datos</a:t>
            </a:r>
          </a:p>
        </p:txBody>
      </p:sp>
      <p:sp>
        <p:nvSpPr>
          <p:cNvPr id="6" name="16 Flecha abajo"/>
          <p:cNvSpPr/>
          <p:nvPr/>
        </p:nvSpPr>
        <p:spPr>
          <a:xfrm rot="1800782">
            <a:off x="2268976" y="1090947"/>
            <a:ext cx="382273" cy="115134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s-MX"/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2792625" y="1319939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297102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7 Cuadro de texto"/>
          <p:cNvSpPr txBox="1"/>
          <p:nvPr/>
        </p:nvSpPr>
        <p:spPr>
          <a:xfrm>
            <a:off x="6168340" y="104432"/>
            <a:ext cx="3768810" cy="357188"/>
          </a:xfrm>
          <a:prstGeom prst="rect">
            <a:avLst/>
          </a:prstGeom>
          <a:solidFill>
            <a:schemeClr val="lt1"/>
          </a:solidFill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s-MX" sz="22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Dar clic en el icono de Internet</a:t>
            </a: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2743200" y="1396314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MX"/>
          </a:p>
        </p:txBody>
      </p:sp>
      <p:sp>
        <p:nvSpPr>
          <p:cNvPr id="8" name="19 Cuadro de texto"/>
          <p:cNvSpPr txBox="1"/>
          <p:nvPr/>
        </p:nvSpPr>
        <p:spPr>
          <a:xfrm>
            <a:off x="1210963" y="4973878"/>
            <a:ext cx="5527719" cy="552450"/>
          </a:xfrm>
          <a:prstGeom prst="rect">
            <a:avLst/>
          </a:prstGeom>
          <a:solidFill>
            <a:schemeClr val="lt1"/>
          </a:solidFill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es-MX" sz="1400" dirty="0" smtClean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Selecciona el monto que necesites y dar clic, en la parte de abajo colocar el número de teléfono a donde se enviara este monto de internet.</a:t>
            </a:r>
            <a:endParaRPr lang="es-MX" sz="1400" dirty="0">
              <a:solidFill>
                <a:schemeClr val="tx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1" name="Imagen 10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10311" y="509431"/>
            <a:ext cx="9720665" cy="432983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2" name="20 Flecha abajo"/>
          <p:cNvSpPr/>
          <p:nvPr/>
        </p:nvSpPr>
        <p:spPr>
          <a:xfrm rot="14604689" flipH="1">
            <a:off x="3352177" y="4516909"/>
            <a:ext cx="278978" cy="57788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s-MX"/>
          </a:p>
        </p:txBody>
      </p:sp>
      <p:sp>
        <p:nvSpPr>
          <p:cNvPr id="13" name="20 Flecha abajo"/>
          <p:cNvSpPr/>
          <p:nvPr/>
        </p:nvSpPr>
        <p:spPr>
          <a:xfrm rot="13050541">
            <a:off x="2709962" y="3509018"/>
            <a:ext cx="371275" cy="147419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s-MX"/>
          </a:p>
        </p:txBody>
      </p:sp>
      <p:sp>
        <p:nvSpPr>
          <p:cNvPr id="14" name="18 Flecha abajo"/>
          <p:cNvSpPr/>
          <p:nvPr/>
        </p:nvSpPr>
        <p:spPr>
          <a:xfrm>
            <a:off x="7895969" y="572528"/>
            <a:ext cx="313552" cy="81554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330492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9" name="Imagen 11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22884" y="772019"/>
            <a:ext cx="8671440" cy="475003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415636" y="-475141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MX"/>
          </a:p>
        </p:txBody>
      </p:sp>
      <p:sp>
        <p:nvSpPr>
          <p:cNvPr id="8" name="15 Cuadro de texto"/>
          <p:cNvSpPr txBox="1"/>
          <p:nvPr/>
        </p:nvSpPr>
        <p:spPr>
          <a:xfrm>
            <a:off x="2297430" y="112685"/>
            <a:ext cx="7122348" cy="528708"/>
          </a:xfrm>
          <a:prstGeom prst="rect">
            <a:avLst/>
          </a:prstGeom>
          <a:solidFill>
            <a:schemeClr val="lt1"/>
          </a:solidFill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s-MX" sz="2400" dirty="0" smtClean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Se abrirá una ventana emergente para confirmar datos.</a:t>
            </a:r>
            <a:endParaRPr lang="es-MX" sz="2400" dirty="0">
              <a:solidFill>
                <a:schemeClr val="tx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18 Flecha abajo"/>
          <p:cNvSpPr/>
          <p:nvPr/>
        </p:nvSpPr>
        <p:spPr>
          <a:xfrm>
            <a:off x="5684108" y="605483"/>
            <a:ext cx="306559" cy="47663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952235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15 Cuadro de texto"/>
          <p:cNvSpPr txBox="1"/>
          <p:nvPr/>
        </p:nvSpPr>
        <p:spPr>
          <a:xfrm>
            <a:off x="2464766" y="520606"/>
            <a:ext cx="5622326" cy="528708"/>
          </a:xfrm>
          <a:prstGeom prst="rect">
            <a:avLst/>
          </a:prstGeom>
          <a:solidFill>
            <a:schemeClr val="lt1"/>
          </a:solidFill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s-MX" sz="24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Selecciona en el menú, el icono de Datos</a:t>
            </a: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25839"/>
          <a:stretch/>
        </p:blipFill>
        <p:spPr bwMode="auto">
          <a:xfrm>
            <a:off x="748145" y="1341011"/>
            <a:ext cx="9733354" cy="395666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6" name="16 Flecha abajo"/>
          <p:cNvSpPr/>
          <p:nvPr/>
        </p:nvSpPr>
        <p:spPr>
          <a:xfrm rot="1800782">
            <a:off x="2106148" y="1058750"/>
            <a:ext cx="347552" cy="115574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475813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53540" y="486888"/>
            <a:ext cx="9303624" cy="450186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17 Cuadro de texto"/>
          <p:cNvSpPr txBox="1"/>
          <p:nvPr/>
        </p:nvSpPr>
        <p:spPr>
          <a:xfrm>
            <a:off x="2299533" y="113792"/>
            <a:ext cx="3768810" cy="357188"/>
          </a:xfrm>
          <a:prstGeom prst="rect">
            <a:avLst/>
          </a:prstGeom>
          <a:solidFill>
            <a:schemeClr val="lt1"/>
          </a:solidFill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s-MX" sz="22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Dar clic en el icono de </a:t>
            </a:r>
            <a:r>
              <a:rPr lang="es-MX" sz="2200" dirty="0" smtClean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Amigo</a:t>
            </a:r>
            <a:endParaRPr lang="es-MX" sz="2200" dirty="0">
              <a:solidFill>
                <a:schemeClr val="tx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19 Cuadro de texto"/>
          <p:cNvSpPr txBox="1"/>
          <p:nvPr/>
        </p:nvSpPr>
        <p:spPr>
          <a:xfrm>
            <a:off x="1210963" y="4973878"/>
            <a:ext cx="5676725" cy="552450"/>
          </a:xfrm>
          <a:prstGeom prst="rect">
            <a:avLst/>
          </a:prstGeom>
          <a:solidFill>
            <a:schemeClr val="lt1"/>
          </a:solidFill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es-MX" sz="1400" dirty="0" smtClean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Selecciona el paquete que necesites y dar clic, en la parte de abajo colocar el número de teléfono a donde se enviara este paquete de voz y datos.</a:t>
            </a:r>
            <a:endParaRPr lang="es-MX" sz="1400" dirty="0">
              <a:solidFill>
                <a:schemeClr val="tx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20 Flecha abajo"/>
          <p:cNvSpPr/>
          <p:nvPr/>
        </p:nvSpPr>
        <p:spPr>
          <a:xfrm rot="14604689" flipH="1">
            <a:off x="3352177" y="4516909"/>
            <a:ext cx="278978" cy="57788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s-MX"/>
          </a:p>
        </p:txBody>
      </p:sp>
      <p:sp>
        <p:nvSpPr>
          <p:cNvPr id="6" name="20 Flecha abajo"/>
          <p:cNvSpPr/>
          <p:nvPr/>
        </p:nvSpPr>
        <p:spPr>
          <a:xfrm rot="13050541">
            <a:off x="2709962" y="3509018"/>
            <a:ext cx="371275" cy="147419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s-MX"/>
          </a:p>
        </p:txBody>
      </p:sp>
      <p:sp>
        <p:nvSpPr>
          <p:cNvPr id="7" name="18 Flecha abajo"/>
          <p:cNvSpPr/>
          <p:nvPr/>
        </p:nvSpPr>
        <p:spPr>
          <a:xfrm>
            <a:off x="4027162" y="665018"/>
            <a:ext cx="313552" cy="63741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382177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/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303" b="2"/>
          <a:stretch/>
        </p:blipFill>
        <p:spPr bwMode="auto">
          <a:xfrm>
            <a:off x="1631092" y="778476"/>
            <a:ext cx="8568822" cy="469154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15 Cuadro de texto"/>
          <p:cNvSpPr txBox="1"/>
          <p:nvPr/>
        </p:nvSpPr>
        <p:spPr>
          <a:xfrm>
            <a:off x="2297430" y="112685"/>
            <a:ext cx="7122348" cy="528708"/>
          </a:xfrm>
          <a:prstGeom prst="rect">
            <a:avLst/>
          </a:prstGeom>
          <a:solidFill>
            <a:schemeClr val="lt1"/>
          </a:solidFill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s-MX" sz="2400" dirty="0" smtClean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Se abrirá una ventana emergente para confirmar datos.</a:t>
            </a:r>
            <a:endParaRPr lang="es-MX" sz="2400" dirty="0">
              <a:solidFill>
                <a:schemeClr val="tx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18 Flecha abajo"/>
          <p:cNvSpPr/>
          <p:nvPr/>
        </p:nvSpPr>
        <p:spPr>
          <a:xfrm>
            <a:off x="5684108" y="605483"/>
            <a:ext cx="306559" cy="47663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919732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 rot="21420000">
            <a:off x="925069" y="1007037"/>
            <a:ext cx="9755187" cy="2766528"/>
          </a:xfrm>
        </p:spPr>
        <p:txBody>
          <a:bodyPr/>
          <a:lstStyle/>
          <a:p>
            <a:r>
              <a:rPr lang="es-ES" dirty="0"/>
              <a:t>Proceso para enviar </a:t>
            </a:r>
            <a:br>
              <a:rPr lang="es-ES" dirty="0"/>
            </a:br>
            <a:r>
              <a:rPr lang="es-ES" dirty="0"/>
              <a:t>paquetes o internet </a:t>
            </a:r>
            <a:endParaRPr lang="es-MX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 rot="21420000">
            <a:off x="983062" y="3825834"/>
            <a:ext cx="9755187" cy="550333"/>
          </a:xfrm>
        </p:spPr>
        <p:txBody>
          <a:bodyPr/>
          <a:lstStyle/>
          <a:p>
            <a:r>
              <a:rPr lang="es-ES" dirty="0" smtClean="0"/>
              <a:t>Manual para aplicativo de escritorio</a:t>
            </a:r>
            <a:endParaRPr lang="es-MX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395333">
            <a:off x="353450" y="3227412"/>
            <a:ext cx="1243789" cy="1243789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9595123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Imagen 205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62959" y="556054"/>
            <a:ext cx="8203654" cy="495916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5010616" y="57552"/>
            <a:ext cx="14174885" cy="738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sz="2000" b="1" dirty="0"/>
              <a:t> </a:t>
            </a:r>
            <a:r>
              <a:rPr lang="es-MX" sz="2400" dirty="0">
                <a:ea typeface="Calibri" panose="020F0502020204030204" pitchFamily="34" charset="0"/>
                <a:cs typeface="Times New Roman" panose="02020603050405020304" pitchFamily="18" charset="0"/>
              </a:rPr>
              <a:t>Seleccionar la pantalla Servicio.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MX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 flipV="1">
            <a:off x="1468689" y="2117979"/>
            <a:ext cx="14174885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MX"/>
          </a:p>
        </p:txBody>
      </p:sp>
      <p:sp>
        <p:nvSpPr>
          <p:cNvPr id="8" name="18 Flecha abajo"/>
          <p:cNvSpPr/>
          <p:nvPr/>
        </p:nvSpPr>
        <p:spPr>
          <a:xfrm>
            <a:off x="7100562" y="791808"/>
            <a:ext cx="313552" cy="63741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679833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/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638300" y="645299"/>
            <a:ext cx="8783637" cy="490283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Rectángulo 2"/>
          <p:cNvSpPr/>
          <p:nvPr/>
        </p:nvSpPr>
        <p:spPr>
          <a:xfrm>
            <a:off x="3036285" y="183634"/>
            <a:ext cx="598766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2400" dirty="0">
                <a:ea typeface="Calibri" panose="020F0502020204030204" pitchFamily="34" charset="0"/>
                <a:cs typeface="Times New Roman" panose="02020603050405020304" pitchFamily="18" charset="0"/>
              </a:rPr>
              <a:t>Elegir Compañía TELCEL y dar clic en siguiente.</a:t>
            </a:r>
          </a:p>
        </p:txBody>
      </p:sp>
      <p:sp>
        <p:nvSpPr>
          <p:cNvPr id="4" name="18 Flecha abajo"/>
          <p:cNvSpPr/>
          <p:nvPr/>
        </p:nvSpPr>
        <p:spPr>
          <a:xfrm rot="7713706">
            <a:off x="3823963" y="2912709"/>
            <a:ext cx="313552" cy="63741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46379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/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473200" y="800100"/>
            <a:ext cx="8572500" cy="47180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Rectángulo 2"/>
          <p:cNvSpPr/>
          <p:nvPr/>
        </p:nvSpPr>
        <p:spPr>
          <a:xfrm>
            <a:off x="1371601" y="229969"/>
            <a:ext cx="9004299" cy="3847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1900" dirty="0">
                <a:ea typeface="Calibri" panose="020F0502020204030204" pitchFamily="34" charset="0"/>
                <a:cs typeface="Times New Roman" panose="02020603050405020304" pitchFamily="18" charset="0"/>
              </a:rPr>
              <a:t>Seleccionar el Paquete o Cantidad de Datos e ingresar el número, clic </a:t>
            </a:r>
            <a:r>
              <a:rPr lang="es-MX" sz="19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en siguiente</a:t>
            </a:r>
            <a:r>
              <a:rPr lang="es-MX" sz="1900" dirty="0"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4" name="18 Flecha abajo"/>
          <p:cNvSpPr/>
          <p:nvPr/>
        </p:nvSpPr>
        <p:spPr>
          <a:xfrm rot="7713706">
            <a:off x="5370037" y="2633308"/>
            <a:ext cx="313552" cy="63741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s-MX"/>
          </a:p>
        </p:txBody>
      </p:sp>
      <p:sp>
        <p:nvSpPr>
          <p:cNvPr id="6" name="18 Flecha abajo"/>
          <p:cNvSpPr/>
          <p:nvPr/>
        </p:nvSpPr>
        <p:spPr>
          <a:xfrm rot="18422661">
            <a:off x="7783037" y="3814408"/>
            <a:ext cx="313552" cy="63741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79073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1320800" y="210235"/>
            <a:ext cx="10185400" cy="3847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1900" dirty="0">
                <a:ea typeface="Calibri" panose="020F0502020204030204" pitchFamily="34" charset="0"/>
                <a:cs typeface="Times New Roman" panose="02020603050405020304" pitchFamily="18" charset="0"/>
              </a:rPr>
              <a:t>El programa nos mostrara la información del abono, si es correcto dar clic en siguiente.</a:t>
            </a:r>
          </a:p>
        </p:txBody>
      </p:sp>
      <p:pic>
        <p:nvPicPr>
          <p:cNvPr id="3" name="Imagen 2"/>
          <p:cNvPicPr/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473200" y="749300"/>
            <a:ext cx="8534400" cy="4699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18 Flecha abajo"/>
          <p:cNvSpPr/>
          <p:nvPr/>
        </p:nvSpPr>
        <p:spPr>
          <a:xfrm rot="3688400">
            <a:off x="7973536" y="1929192"/>
            <a:ext cx="313552" cy="63741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57069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/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447800" y="774700"/>
            <a:ext cx="8661400" cy="47244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Rectángulo 2"/>
          <p:cNvSpPr/>
          <p:nvPr/>
        </p:nvSpPr>
        <p:spPr>
          <a:xfrm>
            <a:off x="3796327" y="313018"/>
            <a:ext cx="3776996" cy="39510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s-MX" sz="1900" dirty="0">
                <a:ea typeface="Calibri" panose="020F0502020204030204" pitchFamily="34" charset="0"/>
                <a:cs typeface="Times New Roman" panose="02020603050405020304" pitchFamily="18" charset="0"/>
              </a:rPr>
              <a:t>Por ultimo confirmar la transacción.</a:t>
            </a:r>
          </a:p>
        </p:txBody>
      </p:sp>
      <p:sp>
        <p:nvSpPr>
          <p:cNvPr id="4" name="18 Flecha abajo"/>
          <p:cNvSpPr/>
          <p:nvPr/>
        </p:nvSpPr>
        <p:spPr>
          <a:xfrm>
            <a:off x="5410200" y="1244600"/>
            <a:ext cx="431800" cy="12712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2574209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 rot="21420000">
            <a:off x="925069" y="1007037"/>
            <a:ext cx="9755187" cy="2766528"/>
          </a:xfrm>
        </p:spPr>
        <p:txBody>
          <a:bodyPr/>
          <a:lstStyle/>
          <a:p>
            <a:r>
              <a:rPr lang="es-ES" dirty="0"/>
              <a:t>Proceso para enviar </a:t>
            </a:r>
            <a:br>
              <a:rPr lang="es-ES" dirty="0"/>
            </a:br>
            <a:r>
              <a:rPr lang="es-ES" dirty="0"/>
              <a:t>paquetes o internet </a:t>
            </a:r>
            <a:endParaRPr lang="es-MX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 rot="21420000">
            <a:off x="983062" y="3825834"/>
            <a:ext cx="9755187" cy="550333"/>
          </a:xfrm>
        </p:spPr>
        <p:txBody>
          <a:bodyPr/>
          <a:lstStyle/>
          <a:p>
            <a:r>
              <a:rPr lang="es-ES" dirty="0" smtClean="0"/>
              <a:t>Manual para portal vía </a:t>
            </a:r>
            <a:r>
              <a:rPr lang="es-ES" dirty="0" err="1" smtClean="0"/>
              <a:t>Android</a:t>
            </a:r>
            <a:endParaRPr lang="es-MX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411418">
            <a:off x="324371" y="3169253"/>
            <a:ext cx="1301948" cy="1301948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555737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31" name="Imagen 2059" descr="Screenshot_20160630-120750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3003" y="165100"/>
            <a:ext cx="2343150" cy="40195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2" name="Imagen 2060" descr="Screenshot_20160630-120757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862218" y="127000"/>
            <a:ext cx="2362200" cy="40576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1" name="Imagen 2058" descr="Screenshot_20160630-120800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774332" y="2104247"/>
            <a:ext cx="2170188" cy="345835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uadro de texto 2"/>
          <p:cNvSpPr txBox="1">
            <a:spLocks noChangeArrowheads="1"/>
          </p:cNvSpPr>
          <p:nvPr/>
        </p:nvSpPr>
        <p:spPr bwMode="auto">
          <a:xfrm>
            <a:off x="3019426" y="550308"/>
            <a:ext cx="962025" cy="25717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s-MX" sz="11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TIEMPO AIRE</a:t>
            </a:r>
            <a:endParaRPr lang="es-MX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Cuadro de texto 2"/>
          <p:cNvSpPr txBox="1">
            <a:spLocks noChangeArrowheads="1"/>
          </p:cNvSpPr>
          <p:nvPr/>
        </p:nvSpPr>
        <p:spPr bwMode="auto">
          <a:xfrm>
            <a:off x="4932829" y="611393"/>
            <a:ext cx="1438275" cy="4572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s-MX" sz="1100" b="1" dirty="0">
                <a:solidFill>
                  <a:srgbClr val="365F9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PAQUETES Y DATOS A GRANEL.</a:t>
            </a:r>
            <a:endParaRPr lang="es-MX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262041" y="513835"/>
            <a:ext cx="2447925" cy="248602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s-MX"/>
          </a:p>
        </p:txBody>
      </p:sp>
      <p:sp>
        <p:nvSpPr>
          <p:cNvPr id="8" name="Rectángulo 7"/>
          <p:cNvSpPr/>
          <p:nvPr/>
        </p:nvSpPr>
        <p:spPr>
          <a:xfrm>
            <a:off x="262834" y="3021052"/>
            <a:ext cx="2447925" cy="838200"/>
          </a:xfrm>
          <a:prstGeom prst="rect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s-MX"/>
          </a:p>
        </p:txBody>
      </p:sp>
      <p:sp>
        <p:nvSpPr>
          <p:cNvPr id="9" name="Rectángulo 8"/>
          <p:cNvSpPr/>
          <p:nvPr/>
        </p:nvSpPr>
        <p:spPr>
          <a:xfrm>
            <a:off x="8820305" y="599560"/>
            <a:ext cx="2447925" cy="3276600"/>
          </a:xfrm>
          <a:prstGeom prst="rect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s-MX"/>
          </a:p>
        </p:txBody>
      </p:sp>
      <p:sp>
        <p:nvSpPr>
          <p:cNvPr id="10" name="Rectángulo 9"/>
          <p:cNvSpPr/>
          <p:nvPr/>
        </p:nvSpPr>
        <p:spPr>
          <a:xfrm>
            <a:off x="4747299" y="2409977"/>
            <a:ext cx="2171821" cy="3022448"/>
          </a:xfrm>
          <a:prstGeom prst="rect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s-MX"/>
          </a:p>
        </p:txBody>
      </p:sp>
      <p:cxnSp>
        <p:nvCxnSpPr>
          <p:cNvPr id="11" name="Conector recto de flecha 10"/>
          <p:cNvCxnSpPr/>
          <p:nvPr/>
        </p:nvCxnSpPr>
        <p:spPr>
          <a:xfrm flipH="1">
            <a:off x="2848278" y="994255"/>
            <a:ext cx="469500" cy="27527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cto de flecha 11"/>
          <p:cNvCxnSpPr/>
          <p:nvPr/>
        </p:nvCxnSpPr>
        <p:spPr>
          <a:xfrm flipH="1">
            <a:off x="2848279" y="1046247"/>
            <a:ext cx="2818532" cy="2179553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cto de flecha 12"/>
          <p:cNvCxnSpPr/>
          <p:nvPr/>
        </p:nvCxnSpPr>
        <p:spPr>
          <a:xfrm>
            <a:off x="5672923" y="1065570"/>
            <a:ext cx="3001435" cy="960079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recto de flecha 13"/>
          <p:cNvCxnSpPr/>
          <p:nvPr/>
        </p:nvCxnSpPr>
        <p:spPr>
          <a:xfrm>
            <a:off x="5670290" y="1053775"/>
            <a:ext cx="118655" cy="97187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4"/>
          <p:cNvSpPr>
            <a:spLocks noChangeArrowheads="1"/>
          </p:cNvSpPr>
          <p:nvPr/>
        </p:nvSpPr>
        <p:spPr bwMode="auto">
          <a:xfrm>
            <a:off x="2832100" y="5715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MX"/>
          </a:p>
        </p:txBody>
      </p:sp>
      <p:sp>
        <p:nvSpPr>
          <p:cNvPr id="3" name="Rectangle 15"/>
          <p:cNvSpPr>
            <a:spLocks noChangeArrowheads="1"/>
          </p:cNvSpPr>
          <p:nvPr/>
        </p:nvSpPr>
        <p:spPr bwMode="auto">
          <a:xfrm>
            <a:off x="4121249" y="-144087"/>
            <a:ext cx="3409908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MX" sz="11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s-MX" sz="19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Elegir </a:t>
            </a:r>
            <a:r>
              <a:rPr lang="es-MX" sz="1900" dirty="0">
                <a:ea typeface="Calibri" panose="020F0502020204030204" pitchFamily="34" charset="0"/>
                <a:cs typeface="Times New Roman" panose="02020603050405020304" pitchFamily="18" charset="0"/>
              </a:rPr>
              <a:t>Paquete o Datos a Granel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MX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Rectangle 16"/>
          <p:cNvSpPr>
            <a:spLocks noChangeArrowheads="1"/>
          </p:cNvSpPr>
          <p:nvPr/>
        </p:nvSpPr>
        <p:spPr bwMode="auto">
          <a:xfrm>
            <a:off x="2832100" y="14859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6956072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Evento principal">
  <a:themeElements>
    <a:clrScheme name="Naranja amarillo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Main Event">
      <a:majorFont>
        <a:latin typeface="Impac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in Even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Main Event" id="{AC372BB4-D83D-411E-B849-B641926BA760}" vid="{F1EFBDE3-1A95-4E3D-81AD-1F53D65BEA0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TM04033927[[fn=Evento principal]]</Template>
  <TotalTime>181</TotalTime>
  <Words>216</Words>
  <Application>Microsoft Macintosh PowerPoint</Application>
  <PresentationFormat>Personalizado</PresentationFormat>
  <Paragraphs>26</Paragraphs>
  <Slides>18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18</vt:i4>
      </vt:variant>
    </vt:vector>
  </HeadingPairs>
  <TitlesOfParts>
    <vt:vector size="19" baseType="lpstr">
      <vt:lpstr>Evento principal</vt:lpstr>
      <vt:lpstr>Nuevo servicio de datos móviles</vt:lpstr>
      <vt:lpstr>Presentación de PowerPoint</vt:lpstr>
      <vt:lpstr>Paquete de voz y datos </vt:lpstr>
      <vt:lpstr>Proceso para enviar  paquetes o internet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Proceso para enviar  paquetes o internet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Proceso para enviar  paquetes o internet 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Nuevo servicio de datos móviles</dc:title>
  <dc:creator>Melisa Gonzalez</dc:creator>
  <cp:lastModifiedBy>jaco</cp:lastModifiedBy>
  <cp:revision>17</cp:revision>
  <dcterms:created xsi:type="dcterms:W3CDTF">2016-07-04T22:24:34Z</dcterms:created>
  <dcterms:modified xsi:type="dcterms:W3CDTF">2016-07-06T03:47:33Z</dcterms:modified>
</cp:coreProperties>
</file>